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8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8584-2F97-4CDF-BFCA-BE30C251222B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F3A10-A415-4520-BA3D-0CE6F6F320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1314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8584-2F97-4CDF-BFCA-BE30C251222B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F3A10-A415-4520-BA3D-0CE6F6F320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6147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8584-2F97-4CDF-BFCA-BE30C251222B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F3A10-A415-4520-BA3D-0CE6F6F320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53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8584-2F97-4CDF-BFCA-BE30C251222B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F3A10-A415-4520-BA3D-0CE6F6F320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3043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8584-2F97-4CDF-BFCA-BE30C251222B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F3A10-A415-4520-BA3D-0CE6F6F320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7747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8584-2F97-4CDF-BFCA-BE30C251222B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F3A10-A415-4520-BA3D-0CE6F6F320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4775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8584-2F97-4CDF-BFCA-BE30C251222B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F3A10-A415-4520-BA3D-0CE6F6F320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731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8584-2F97-4CDF-BFCA-BE30C251222B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F3A10-A415-4520-BA3D-0CE6F6F320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6657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8584-2F97-4CDF-BFCA-BE30C251222B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F3A10-A415-4520-BA3D-0CE6F6F320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4482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8584-2F97-4CDF-BFCA-BE30C251222B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F3A10-A415-4520-BA3D-0CE6F6F320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984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8584-2F97-4CDF-BFCA-BE30C251222B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F3A10-A415-4520-BA3D-0CE6F6F320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9145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88584-2F97-4CDF-BFCA-BE30C251222B}" type="datetimeFigureOut">
              <a:rPr lang="pt-BR" smtClean="0"/>
              <a:t>02/09/2023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F3A10-A415-4520-BA3D-0CE6F6F320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1632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70A762E4-CDE2-4A50-A1D2-2EF7620914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822" t="10918" r="13441" b="13940"/>
          <a:stretch/>
        </p:blipFill>
        <p:spPr>
          <a:xfrm rot="5400000">
            <a:off x="-236621" y="1323473"/>
            <a:ext cx="5422231" cy="418699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494DBAEF-9640-4131-9564-AC5B4ED8FF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822" t="10918" r="13441" b="13940"/>
          <a:stretch/>
        </p:blipFill>
        <p:spPr>
          <a:xfrm rot="5400000">
            <a:off x="4714373" y="1323473"/>
            <a:ext cx="5422231" cy="4186990"/>
          </a:xfrm>
          <a:prstGeom prst="rect">
            <a:avLst/>
          </a:prstGeom>
        </p:spPr>
      </p:pic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79379EC3-E465-4479-B297-90D3A20034F4}"/>
              </a:ext>
            </a:extLst>
          </p:cNvPr>
          <p:cNvCxnSpPr>
            <a:cxnSpLocks/>
          </p:cNvCxnSpPr>
          <p:nvPr/>
        </p:nvCxnSpPr>
        <p:spPr>
          <a:xfrm>
            <a:off x="4953000" y="120316"/>
            <a:ext cx="0" cy="66253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61576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Papel A4 (210 x 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ruy.ernesto.virtual@gmail.com</dc:creator>
  <cp:lastModifiedBy>ruy.ernesto.virtual@gmail.com</cp:lastModifiedBy>
  <cp:revision>1</cp:revision>
  <dcterms:created xsi:type="dcterms:W3CDTF">2023-08-26T19:09:29Z</dcterms:created>
  <dcterms:modified xsi:type="dcterms:W3CDTF">2023-09-02T11:52:34Z</dcterms:modified>
</cp:coreProperties>
</file>